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7102475" cy="9037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80D62-801D-4FE1-A0E2-F1B6796B8AF0}" v="8" dt="2020-09-29T09:30:37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powell" userId="c93235cc230b4868" providerId="LiveId" clId="{7BD80D62-801D-4FE1-A0E2-F1B6796B8AF0}"/>
    <pc:docChg chg="custSel addSld modSld">
      <pc:chgData name="annette powell" userId="c93235cc230b4868" providerId="LiveId" clId="{7BD80D62-801D-4FE1-A0E2-F1B6796B8AF0}" dt="2020-09-29T09:30:42.064" v="38" actId="1076"/>
      <pc:docMkLst>
        <pc:docMk/>
      </pc:docMkLst>
      <pc:sldChg chg="addSp delSp modSp mod">
        <pc:chgData name="annette powell" userId="c93235cc230b4868" providerId="LiveId" clId="{7BD80D62-801D-4FE1-A0E2-F1B6796B8AF0}" dt="2020-09-10T12:43:11.877" v="18" actId="1076"/>
        <pc:sldMkLst>
          <pc:docMk/>
          <pc:sldMk cId="936635502" sldId="258"/>
        </pc:sldMkLst>
        <pc:picChg chg="add del mod modCrop">
          <ac:chgData name="annette powell" userId="c93235cc230b4868" providerId="LiveId" clId="{7BD80D62-801D-4FE1-A0E2-F1B6796B8AF0}" dt="2020-09-10T12:42:50.069" v="13" actId="478"/>
          <ac:picMkLst>
            <pc:docMk/>
            <pc:sldMk cId="936635502" sldId="258"/>
            <ac:picMk id="2" creationId="{461DF37F-67D2-43EA-B9B1-6D4F27D5F55A}"/>
          </ac:picMkLst>
        </pc:picChg>
        <pc:picChg chg="add mod">
          <ac:chgData name="annette powell" userId="c93235cc230b4868" providerId="LiveId" clId="{7BD80D62-801D-4FE1-A0E2-F1B6796B8AF0}" dt="2020-09-10T12:43:11.877" v="18" actId="1076"/>
          <ac:picMkLst>
            <pc:docMk/>
            <pc:sldMk cId="936635502" sldId="258"/>
            <ac:picMk id="3" creationId="{58CC9ABD-1D16-4DB9-97C2-027B98234858}"/>
          </ac:picMkLst>
        </pc:picChg>
        <pc:picChg chg="del">
          <ac:chgData name="annette powell" userId="c93235cc230b4868" providerId="LiveId" clId="{7BD80D62-801D-4FE1-A0E2-F1B6796B8AF0}" dt="2020-09-10T12:40:13.926" v="7" actId="478"/>
          <ac:picMkLst>
            <pc:docMk/>
            <pc:sldMk cId="936635502" sldId="258"/>
            <ac:picMk id="11" creationId="{C82EC912-3319-4C41-B9D5-2C75D654ADC9}"/>
          </ac:picMkLst>
        </pc:picChg>
      </pc:sldChg>
      <pc:sldChg chg="addSp delSp modSp new mod">
        <pc:chgData name="annette powell" userId="c93235cc230b4868" providerId="LiveId" clId="{7BD80D62-801D-4FE1-A0E2-F1B6796B8AF0}" dt="2020-09-29T09:30:42.064" v="38" actId="1076"/>
        <pc:sldMkLst>
          <pc:docMk/>
          <pc:sldMk cId="116215883" sldId="259"/>
        </pc:sldMkLst>
        <pc:spChg chg="del">
          <ac:chgData name="annette powell" userId="c93235cc230b4868" providerId="LiveId" clId="{7BD80D62-801D-4FE1-A0E2-F1B6796B8AF0}" dt="2020-09-29T09:28:45.958" v="23" actId="478"/>
          <ac:spMkLst>
            <pc:docMk/>
            <pc:sldMk cId="116215883" sldId="259"/>
            <ac:spMk id="2" creationId="{BA0D36F8-2425-47BF-A2BE-B28DDC6E263D}"/>
          </ac:spMkLst>
        </pc:spChg>
        <pc:spChg chg="del">
          <ac:chgData name="annette powell" userId="c93235cc230b4868" providerId="LiveId" clId="{7BD80D62-801D-4FE1-A0E2-F1B6796B8AF0}" dt="2020-09-29T09:28:43.572" v="22" actId="478"/>
          <ac:spMkLst>
            <pc:docMk/>
            <pc:sldMk cId="116215883" sldId="259"/>
            <ac:spMk id="3" creationId="{A910451E-F9BD-47ED-A32B-4301C8557FC1}"/>
          </ac:spMkLst>
        </pc:spChg>
        <pc:picChg chg="add mod">
          <ac:chgData name="annette powell" userId="c93235cc230b4868" providerId="LiveId" clId="{7BD80D62-801D-4FE1-A0E2-F1B6796B8AF0}" dt="2020-09-29T09:30:42.064" v="38" actId="1076"/>
          <ac:picMkLst>
            <pc:docMk/>
            <pc:sldMk cId="116215883" sldId="259"/>
            <ac:picMk id="4" creationId="{7D219120-243A-4D7F-9AB1-08BB7EEF08C0}"/>
          </ac:picMkLst>
        </pc:picChg>
        <pc:picChg chg="add mod">
          <ac:chgData name="annette powell" userId="c93235cc230b4868" providerId="LiveId" clId="{7BD80D62-801D-4FE1-A0E2-F1B6796B8AF0}" dt="2020-09-29T09:28:32.797" v="21" actId="14100"/>
          <ac:picMkLst>
            <pc:docMk/>
            <pc:sldMk cId="116215883" sldId="259"/>
            <ac:picMk id="5" creationId="{1EBD9D7C-6607-483B-B999-3F49E7ED2B3A}"/>
          </ac:picMkLst>
        </pc:picChg>
        <pc:picChg chg="add mod">
          <ac:chgData name="annette powell" userId="c93235cc230b4868" providerId="LiveId" clId="{7BD80D62-801D-4FE1-A0E2-F1B6796B8AF0}" dt="2020-09-29T09:30:04.733" v="34" actId="14100"/>
          <ac:picMkLst>
            <pc:docMk/>
            <pc:sldMk cId="116215883" sldId="259"/>
            <ac:picMk id="6" creationId="{7625A0F8-42D9-44B6-B89B-6808FAB13B33}"/>
          </ac:picMkLst>
        </pc:picChg>
        <pc:picChg chg="add mod">
          <ac:chgData name="annette powell" userId="c93235cc230b4868" providerId="LiveId" clId="{7BD80D62-801D-4FE1-A0E2-F1B6796B8AF0}" dt="2020-09-29T09:30:37.563" v="37" actId="1076"/>
          <ac:picMkLst>
            <pc:docMk/>
            <pc:sldMk cId="116215883" sldId="259"/>
            <ac:picMk id="1026" creationId="{078ADD2D-2ECE-485B-93C1-3F876BA2DF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EB0F-2F35-4D57-90D7-30FE45D6B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338E7-3601-4A3A-A79D-752F96C9A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39CC0-E5D5-4B95-A37E-E8C42E5C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2B0D-2639-4F9D-9355-0607EC92DFA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6B5D9-D675-4F20-A278-D33B73F4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8FBDD-A4E4-4A8E-BB13-734FD33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2734-404F-4526-970A-029299F8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4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DD09-755D-4EBB-93D0-EBF36D3B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7EDCB-745D-40CC-9DB3-12CFEFFFC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FF1CF-1C7C-4DE5-9966-3644F6162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2B0D-2639-4F9D-9355-0607EC92DFA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24DC4-AAC6-42A5-9243-96B06446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2EABA-4235-4FE1-9C7F-1074234E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2734-404F-4526-970A-029299F8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3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024B1-207E-49F1-9F3A-F4054B38B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695B5-F378-495E-B679-E5C95D5E6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486DC-C227-421B-B252-8A62436E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2B0D-2639-4F9D-9355-0607EC92DFA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DBEC4-8880-47B2-946B-ADD5AA7E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8ABA8-14B5-4910-A3F1-5E020BCE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2734-404F-4526-970A-029299F8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7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AB36D-E86B-4E13-A567-0D5E6FA3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0CDC1-A641-4375-BB09-42F0ECA36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16FD4-4453-498A-9D4B-7370320B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2B0D-2639-4F9D-9355-0607EC92DFA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A332A-F0E5-48CD-858A-FFCDD091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5117C-AC2F-474E-9B71-D91DF031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2734-404F-4526-970A-029299F8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4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1D90-2219-4E38-ACAF-1644AA38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D1DD3-8AFB-44E4-9C52-AF3E7057D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B92FE-ED49-4AA3-BBAA-D89AD407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2B0D-2639-4F9D-9355-0607EC92DFA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5C2E8-1F41-4771-B2C4-92C8121F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A6A32-A978-4E36-BB7E-72D8AEF6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2734-404F-4526-970A-029299F8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14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936CC-46BC-4D35-8280-8D3ADDE0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B0928-A6D8-464B-85BC-503C85F71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DEC8B-84A3-4BB4-B5D1-B51ADDD15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039B7-C4FC-4B44-85A3-65F12C4F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2B0D-2639-4F9D-9355-0607EC92DFA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60191-57A7-4ED0-B58E-FCE6F376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8545E-D44E-4F62-BE31-3D908EF3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2734-404F-4526-970A-029299F8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4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63ED-6540-4836-9301-5B6DCE98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21A07-C9A8-4C5E-9C04-FB3EF526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36A81-480D-4386-AF67-E7E155435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ED5B6-8AE3-425A-A8C7-5DD9EFAD9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25026-B20F-42B5-9052-4C2273561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E94D08-0AED-43EA-9933-FB123E96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2B0D-2639-4F9D-9355-0607EC92DFA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20552-29B7-472B-A293-2281644D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AC9E8-8310-41D8-AC18-F523C04B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2734-404F-4526-970A-029299F8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7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D524-0BED-4265-BDF5-35E8A2A9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EABF7-EEDF-40F6-933E-50BED067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2B0D-2639-4F9D-9355-0607EC92DFA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866A7-4F49-4ACF-9171-4DB4A645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43A27-DAF6-4E52-8B3B-696ED5D6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2734-404F-4526-970A-029299F8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3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AFF2A-EB0F-47B8-BBE8-DFA68F60F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2B0D-2639-4F9D-9355-0607EC92DFA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7F0DF-0C81-4A36-AC25-E6E96F85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DC43A-BF7A-42B7-9467-EEA70EB4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2734-404F-4526-970A-029299F8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61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4C2B0-E3CB-4DA1-862C-28527E59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0557A-E0A1-43FB-A368-603651FA9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70095-F34B-4948-9F2A-10619BC7D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1483F-6D31-46D0-BF7F-2995B278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2B0D-2639-4F9D-9355-0607EC92DFA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0C4A1-04FE-4136-BC68-721BB71A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E1A06-229D-46CA-86C5-9938FF1B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2734-404F-4526-970A-029299F8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95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A3E11-F8D6-49B8-980B-21E7F1870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908DF-B1E0-4AD0-A566-6CEECD85F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21490-26F9-43D1-A6CB-96B31883E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53CB2-9A57-466E-8184-87886704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2B0D-2639-4F9D-9355-0607EC92DFA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8E66D-1427-45D2-8BFF-420122FA4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3D653-24F6-4DB6-8FBA-1C32795D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2734-404F-4526-970A-029299F8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51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C1AF8-C57E-447A-95AD-66C3D88E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93E68-E1F0-4D96-9322-207DDB60A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7448C-314A-43EC-9B27-3B81E7CD3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A2B0D-2639-4F9D-9355-0607EC92DFA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CBE99-011E-4A75-97C7-5F13F5C01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4F524-0610-4353-8BB0-CD9B05DC3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2734-404F-4526-970A-029299F8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1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0933B8-5926-48F7-9D0D-A5BF74EF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5052"/>
            <a:ext cx="2195087" cy="2942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5F141D-58E0-4E8C-A53F-47102A173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32156">
            <a:off x="-381740" y="369252"/>
            <a:ext cx="2839913" cy="2379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74B216-BE6A-42BB-94E6-A2D0C50A4A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12" r="6968"/>
          <a:stretch/>
        </p:blipFill>
        <p:spPr>
          <a:xfrm>
            <a:off x="3710866" y="-1"/>
            <a:ext cx="8481134" cy="6868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CCA7C0-DC70-4470-8C23-A6C0D8B37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348" y="2131381"/>
            <a:ext cx="2143125" cy="213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0BD91C-BAC1-4EED-9989-ACBABD96D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5833">
            <a:off x="1874393" y="4604756"/>
            <a:ext cx="1786905" cy="1563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9AE137-6D9C-4FF9-A995-47159CE060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20440">
            <a:off x="2006407" y="383783"/>
            <a:ext cx="1522878" cy="15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9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09B61-2DDC-48B2-A268-24E3C10BF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254928" cy="17353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CA5E94-48E0-455C-BF0F-D480E8D9E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0249"/>
            <a:ext cx="2559509" cy="3537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2BD3E2-8821-4ABC-955A-E0993A6F3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49"/>
          <a:stretch/>
        </p:blipFill>
        <p:spPr>
          <a:xfrm>
            <a:off x="0" y="1601255"/>
            <a:ext cx="2956264" cy="1718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0269D-A5C9-4655-82E5-3277C1953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509" y="-6658"/>
            <a:ext cx="1924050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7027D9-6301-43D9-9D70-190F5A71B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779853"/>
            <a:ext cx="6043679" cy="3078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AA7DE3-D7A8-4823-A189-D9CF58850F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624" r="18326"/>
          <a:stretch/>
        </p:blipFill>
        <p:spPr>
          <a:xfrm>
            <a:off x="2852472" y="2467991"/>
            <a:ext cx="2654426" cy="4390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1DC9AD-9FFD-4624-8B6F-E4D42B9EE2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2260" y="-1"/>
            <a:ext cx="3377419" cy="3332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A768BC-29AF-4A08-9F74-FBB039896A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6638" y="744059"/>
            <a:ext cx="2632040" cy="30781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96CDFD-3914-4175-B36B-9F4CACBEDA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0600" y="0"/>
            <a:ext cx="1810669" cy="1091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49FC24-E683-4D06-B077-18B131B702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5969" y="1206187"/>
            <a:ext cx="1810669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0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5C24BE-6193-47EA-BD34-63327BAB0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0260"/>
            <a:ext cx="2292934" cy="2667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6181FA-10B0-4881-A2C4-B9D54DCBB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4" t="3366" r="3791" b="3172"/>
          <a:stretch/>
        </p:blipFill>
        <p:spPr>
          <a:xfrm>
            <a:off x="0" y="0"/>
            <a:ext cx="3022588" cy="3018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92D657-FAEB-40DC-BADE-B87825FD5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588" y="0"/>
            <a:ext cx="3884647" cy="2695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5A5C32-4CDF-4EDF-BF69-5FD9228BBC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06" t="7700" r="8508" b="6889"/>
          <a:stretch/>
        </p:blipFill>
        <p:spPr>
          <a:xfrm>
            <a:off x="6962525" y="0"/>
            <a:ext cx="5137740" cy="4998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ACD49D-A354-4917-A5B5-4E8223537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456" y="4995343"/>
            <a:ext cx="3829236" cy="1862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4DF5ED-D62C-4177-A5E4-87A22B53E2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5290" y="4941517"/>
            <a:ext cx="1811460" cy="1095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C8011B-6B9F-494F-8F6F-5C21558819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753"/>
          <a:stretch/>
        </p:blipFill>
        <p:spPr>
          <a:xfrm rot="16200000">
            <a:off x="560541" y="2457866"/>
            <a:ext cx="1171852" cy="2292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CC9ABD-1D16-4DB9-97C2-027B982348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7878" y="2814220"/>
            <a:ext cx="3607051" cy="404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3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BD9D7C-6607-483B-B999-3F49E7ED2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63726"/>
            <a:ext cx="8052049" cy="63754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19120-243A-4D7F-9AB1-08BB7EEF0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564" y="-122802"/>
            <a:ext cx="3287695" cy="2054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5A0F8-42D9-44B6-B89B-6808FAB13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047" y="1745479"/>
            <a:ext cx="4139953" cy="2546972"/>
          </a:xfrm>
          <a:prstGeom prst="rect">
            <a:avLst/>
          </a:prstGeom>
        </p:spPr>
      </p:pic>
      <p:pic>
        <p:nvPicPr>
          <p:cNvPr id="1026" name="Picture 2" descr="Happy Halloween PNG Clipar Image | Gallery Yopriceville - High-Quality  Images and Transparent PNG Free Clipart">
            <a:extLst>
              <a:ext uri="{FF2B5EF4-FFF2-40B4-BE49-F238E27FC236}">
                <a16:creationId xmlns:a16="http://schemas.microsoft.com/office/drawing/2014/main" id="{078ADD2D-2ECE-485B-93C1-3F876BA2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64" y="4459447"/>
            <a:ext cx="2994199" cy="233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5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powell</dc:creator>
  <cp:lastModifiedBy>annette powell</cp:lastModifiedBy>
  <cp:revision>6</cp:revision>
  <cp:lastPrinted>2020-09-10T12:43:43Z</cp:lastPrinted>
  <dcterms:created xsi:type="dcterms:W3CDTF">2020-09-09T14:17:10Z</dcterms:created>
  <dcterms:modified xsi:type="dcterms:W3CDTF">2020-09-29T09:30:46Z</dcterms:modified>
</cp:coreProperties>
</file>